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4" r:id="rId4"/>
    <p:sldId id="265" r:id="rId5"/>
    <p:sldId id="257" r:id="rId6"/>
    <p:sldId id="259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718" autoAdjust="0"/>
  </p:normalViewPr>
  <p:slideViewPr>
    <p:cSldViewPr snapToGrid="0">
      <p:cViewPr varScale="1">
        <p:scale>
          <a:sx n="103" d="100"/>
          <a:sy n="103" d="100"/>
        </p:scale>
        <p:origin x="114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/>
              <a:t> </a:t>
            </a:r>
            <a:r>
              <a:rPr lang="en-US" dirty="0" smtClean="0"/>
              <a:t>&amp; live data acquisition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Martinez-Ta</a:t>
            </a:r>
          </a:p>
          <a:p>
            <a:r>
              <a:rPr lang="en-US" dirty="0" smtClean="0"/>
              <a:t>Physics 177-Computational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Entire machine/Pressure gauge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73346" y="2141538"/>
            <a:ext cx="2820770" cy="3649662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94571" y="2141538"/>
            <a:ext cx="2849446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source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9659" y="2141538"/>
            <a:ext cx="2739269" cy="364966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6529" y="2141538"/>
            <a:ext cx="4854404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9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Thermal Couple</a:t>
            </a:r>
            <a:endParaRPr lang="en-US" dirty="0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8258" y="2141538"/>
            <a:ext cx="2710946" cy="364966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3527" y="2141538"/>
            <a:ext cx="2751534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331843"/>
            <a:ext cx="4995863" cy="326905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26604" y="2141538"/>
            <a:ext cx="4585380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Above- </a:t>
            </a:r>
            <a:r>
              <a:rPr lang="en-US" dirty="0" err="1" smtClean="0"/>
              <a:t>Daq</a:t>
            </a:r>
            <a:r>
              <a:rPr lang="en-US" dirty="0" smtClean="0"/>
              <a:t> Assistant is basically a program allowing us to acquire data and output it to either numbers or onto graphs. </a:t>
            </a:r>
          </a:p>
          <a:p>
            <a:r>
              <a:rPr lang="en-US" dirty="0" smtClean="0"/>
              <a:t>Below- This is a while loop.  Anything inside of it is within it’s boundaries.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95" y="2142067"/>
            <a:ext cx="1920818" cy="1384904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1363" y="3603171"/>
            <a:ext cx="3455559" cy="2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8669" y="2141538"/>
            <a:ext cx="4170124" cy="3649662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7681" y="2141538"/>
            <a:ext cx="4203226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Fft</a:t>
            </a:r>
            <a:r>
              <a:rPr lang="en-US" dirty="0" smtClean="0"/>
              <a:t> of the decreasing pressure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141538"/>
            <a:ext cx="4995863" cy="364966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9016" y="2141538"/>
            <a:ext cx="4320555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graph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1431" y="2065867"/>
            <a:ext cx="4395725" cy="37253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319</TotalTime>
  <Words>64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Celestial</vt:lpstr>
      <vt:lpstr>Labview &amp; live data acquisition</vt:lpstr>
      <vt:lpstr>Entire machine/Pressure gauge</vt:lpstr>
      <vt:lpstr>Energy source</vt:lpstr>
      <vt:lpstr>Thermal Couple</vt:lpstr>
      <vt:lpstr>Block Diagram</vt:lpstr>
      <vt:lpstr>PowerPoint Presentation</vt:lpstr>
      <vt:lpstr>PowerPoint Presentation</vt:lpstr>
      <vt:lpstr>Fft of the decreasing pressure</vt:lpstr>
      <vt:lpstr>Noise graph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Labview &amp; live data acquisition</dc:title>
  <dc:creator>Dominic Martinez-Ta</dc:creator>
  <cp:lastModifiedBy>Dominic Martinez-Ta</cp:lastModifiedBy>
  <cp:revision>13</cp:revision>
  <dcterms:created xsi:type="dcterms:W3CDTF">2015-06-02T02:18:46Z</dcterms:created>
  <dcterms:modified xsi:type="dcterms:W3CDTF">2015-06-03T04:34:01Z</dcterms:modified>
</cp:coreProperties>
</file>